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Play" pitchFamily="2" charset="0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ig4hpLbfaRVSVCHaWpK0eyOW0s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859ED4-2139-4EA1-A134-A273EC0F5E96}">
  <a:tblStyle styleId="{ED859ED4-2139-4EA1-A134-A273EC0F5E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3" autoAdjust="0"/>
  </p:normalViewPr>
  <p:slideViewPr>
    <p:cSldViewPr snapToGrid="0" showGuides="1">
      <p:cViewPr varScale="1">
        <p:scale>
          <a:sx n="113" d="100"/>
          <a:sy n="113" d="100"/>
        </p:scale>
        <p:origin x="184" y="216"/>
      </p:cViewPr>
      <p:guideLst/>
    </p:cSldViewPr>
  </p:slideViewPr>
  <p:outlineViewPr>
    <p:cViewPr>
      <p:scale>
        <a:sx n="33" d="100"/>
        <a:sy n="33" d="100"/>
      </p:scale>
      <p:origin x="0" y="-139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AI-generated content may be incorrect.</a:t>
            </a:r>
            <a:br>
              <a:rPr lang="en-US"/>
            </a:br>
            <a:br>
              <a:rPr lang="en-US"/>
            </a:br>
            <a:r>
              <a:rPr lang="en-US"/>
              <a:t>---</a:t>
            </a: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431" name="Google Shape;43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457200" y="457201"/>
            <a:ext cx="10809026" cy="97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7201" y="1595301"/>
            <a:ext cx="10809026" cy="4714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-18907" y="0"/>
            <a:ext cx="9039922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68300" dist="63500" dir="5400000" sx="97000" sy="97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417786"/>
            <a:ext cx="7811814" cy="54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 3">
  <p:cSld name="Title with Picture 3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2" y="0"/>
            <a:ext cx="5059528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>
            <a:spLocks noGrp="1"/>
          </p:cNvSpPr>
          <p:nvPr>
            <p:ph type="ctrTitle"/>
          </p:nvPr>
        </p:nvSpPr>
        <p:spPr>
          <a:xfrm>
            <a:off x="457200" y="457200"/>
            <a:ext cx="4025153" cy="373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ubTitle" idx="1"/>
          </p:nvPr>
        </p:nvSpPr>
        <p:spPr>
          <a:xfrm>
            <a:off x="457200" y="5332780"/>
            <a:ext cx="4025153" cy="1016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dt" idx="10"/>
          </p:nvPr>
        </p:nvSpPr>
        <p:spPr>
          <a:xfrm>
            <a:off x="457200" y="6396802"/>
            <a:ext cx="16317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ftr" idx="11"/>
          </p:nvPr>
        </p:nvSpPr>
        <p:spPr>
          <a:xfrm>
            <a:off x="1963428" y="6396802"/>
            <a:ext cx="25408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4519970" y="6396802"/>
            <a:ext cx="5395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" name="Google Shape;46;p1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029201" y="0"/>
            <a:ext cx="7162800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">
  <p:cSld name="Title with Pictur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92100" dist="63500" dir="5400000" sx="96000" sy="96000" algn="t" rotWithShape="0">
              <a:srgbClr val="000000">
                <a:alpha val="4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1"/>
          <p:cNvSpPr txBox="1">
            <a:spLocks noGrp="1"/>
          </p:cNvSpPr>
          <p:nvPr>
            <p:ph type="ctrTitle"/>
          </p:nvPr>
        </p:nvSpPr>
        <p:spPr>
          <a:xfrm>
            <a:off x="457199" y="5121129"/>
            <a:ext cx="1127760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ubTitle" idx="1"/>
          </p:nvPr>
        </p:nvSpPr>
        <p:spPr>
          <a:xfrm>
            <a:off x="457198" y="5915481"/>
            <a:ext cx="11277603" cy="48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1" name="Google Shape;51;p1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" y="0"/>
            <a:ext cx="12191999" cy="4944351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 2">
  <p:cSld name="Title with Picture 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2"/>
          <p:cNvSpPr/>
          <p:nvPr/>
        </p:nvSpPr>
        <p:spPr>
          <a:xfrm>
            <a:off x="15767" y="0"/>
            <a:ext cx="6584949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57200" dist="76200" sx="96000" sy="96000" algn="t" rotWithShape="0">
              <a:srgbClr val="000000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2"/>
          <p:cNvSpPr txBox="1">
            <a:spLocks noGrp="1"/>
          </p:cNvSpPr>
          <p:nvPr>
            <p:ph type="ctrTitle"/>
          </p:nvPr>
        </p:nvSpPr>
        <p:spPr>
          <a:xfrm>
            <a:off x="7168896" y="555706"/>
            <a:ext cx="4361688" cy="404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ubTitle" idx="1"/>
          </p:nvPr>
        </p:nvSpPr>
        <p:spPr>
          <a:xfrm>
            <a:off x="7168896" y="5298623"/>
            <a:ext cx="4371463" cy="97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1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5766" y="0"/>
            <a:ext cx="6663325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61" name="Google Shape;61;p12"/>
          <p:cNvSpPr txBox="1">
            <a:spLocks noGrp="1"/>
          </p:cNvSpPr>
          <p:nvPr>
            <p:ph type="dt" idx="10"/>
          </p:nvPr>
        </p:nvSpPr>
        <p:spPr>
          <a:xfrm>
            <a:off x="7168895" y="6397585"/>
            <a:ext cx="17076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449279" y="441434"/>
            <a:ext cx="7638277" cy="374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Font typeface="Arial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457199" y="5479642"/>
            <a:ext cx="7543001" cy="77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4"/>
          <p:cNvSpPr txBox="1">
            <a:spLocks noGrp="1"/>
          </p:cNvSpPr>
          <p:nvPr>
            <p:ph type="ctrTitle"/>
          </p:nvPr>
        </p:nvSpPr>
        <p:spPr>
          <a:xfrm>
            <a:off x="449278" y="441434"/>
            <a:ext cx="7955280" cy="374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1"/>
          </p:nvPr>
        </p:nvSpPr>
        <p:spPr>
          <a:xfrm>
            <a:off x="457199" y="5479642"/>
            <a:ext cx="7866993" cy="77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 txBox="1">
            <a:spLocks noGrp="1"/>
          </p:cNvSpPr>
          <p:nvPr>
            <p:ph type="ctrTitle"/>
          </p:nvPr>
        </p:nvSpPr>
        <p:spPr>
          <a:xfrm>
            <a:off x="457199" y="925186"/>
            <a:ext cx="7876287" cy="3592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457198" y="5376439"/>
            <a:ext cx="7876287" cy="981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dt" idx="10"/>
          </p:nvPr>
        </p:nvSpPr>
        <p:spPr>
          <a:xfrm>
            <a:off x="457199" y="6397585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solidFill>
          <a:srgbClr val="1F299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ctrTitle"/>
          </p:nvPr>
        </p:nvSpPr>
        <p:spPr>
          <a:xfrm>
            <a:off x="457197" y="3507830"/>
            <a:ext cx="7772400" cy="2944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3D6F6"/>
              </a:buClr>
              <a:buSzPts val="8000"/>
              <a:buFont typeface="Arial"/>
              <a:buNone/>
              <a:defRPr sz="8000">
                <a:solidFill>
                  <a:srgbClr val="D3D6F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D3D6F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D3D6F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rgbClr val="D3D6F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2">
  <p:cSld name="Section Header 2">
    <p:bg>
      <p:bgPr>
        <a:solidFill>
          <a:srgbClr val="D6D9DC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ctrTitle"/>
          </p:nvPr>
        </p:nvSpPr>
        <p:spPr>
          <a:xfrm>
            <a:off x="457197" y="3507830"/>
            <a:ext cx="7772400" cy="2944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>
            <a:off x="-1" y="0"/>
            <a:ext cx="12192001" cy="279702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dist="25400" dir="5400000" sx="96000" sy="96000" algn="t" rotWithShape="0">
              <a:srgbClr val="000000">
                <a:alpha val="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457199" y="462844"/>
            <a:ext cx="11238090" cy="214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Arial"/>
              <a:buNone/>
              <a:defRPr sz="8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5159022" y="3073016"/>
            <a:ext cx="6536267" cy="322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/>
            </a:lvl4pPr>
            <a:lvl5pPr marL="2286000" lvl="4" indent="-30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with Picture">
  <p:cSld name="Agenda with Pictur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-1" y="1"/>
            <a:ext cx="12192001" cy="289297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dist="25400" dir="5400000" sx="96000" sy="96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457198" y="457200"/>
            <a:ext cx="11232931" cy="221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Arial"/>
              <a:buNone/>
              <a:defRPr sz="8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5" name="Google Shape;105;p1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2892425"/>
            <a:ext cx="5888421" cy="3965575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6361385" y="3231931"/>
            <a:ext cx="5328745" cy="279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  <a:defRPr sz="1600"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/>
            </a:lvl4pPr>
            <a:lvl5pPr marL="2286000" lvl="4" indent="-30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dt" idx="10"/>
          </p:nvPr>
        </p:nvSpPr>
        <p:spPr>
          <a:xfrm>
            <a:off x="6361385" y="6397586"/>
            <a:ext cx="2435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ftr" idx="11"/>
          </p:nvPr>
        </p:nvSpPr>
        <p:spPr>
          <a:xfrm>
            <a:off x="8678917" y="6397586"/>
            <a:ext cx="288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Content 2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/>
          <p:nvPr/>
        </p:nvSpPr>
        <p:spPr>
          <a:xfrm>
            <a:off x="5158292" y="0"/>
            <a:ext cx="7033708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1686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865415" y="2385975"/>
            <a:ext cx="3635640" cy="256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5679626" y="2386584"/>
            <a:ext cx="4827810" cy="2459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/>
          <p:nvPr/>
        </p:nvSpPr>
        <p:spPr>
          <a:xfrm>
            <a:off x="1" y="0"/>
            <a:ext cx="499840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5000" sy="95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457199" y="1861457"/>
            <a:ext cx="3902530" cy="390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5519738" y="1861457"/>
            <a:ext cx="4956175" cy="389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4">
  <p:cSld name="Content 4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/>
          <p:nvPr/>
        </p:nvSpPr>
        <p:spPr>
          <a:xfrm>
            <a:off x="4998404" y="0"/>
            <a:ext cx="719359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1686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457199" y="1331997"/>
            <a:ext cx="4023360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5519738" y="1332432"/>
            <a:ext cx="5681662" cy="4818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5">
  <p:cSld name="Content 5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/>
          <p:nvPr/>
        </p:nvSpPr>
        <p:spPr>
          <a:xfrm>
            <a:off x="0" y="1"/>
            <a:ext cx="499840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92100" dist="25400" dir="5400000" sx="95000" sy="95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457199" y="894391"/>
            <a:ext cx="4031619" cy="494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5522913" y="894391"/>
            <a:ext cx="6159500" cy="5390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6">
  <p:cSld name="Content 6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3409648" cy="571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4504268" y="457200"/>
            <a:ext cx="7315200" cy="580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7">
  <p:cSld name="Content 7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0" y="0"/>
            <a:ext cx="397369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3409648" cy="571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4504268" y="457200"/>
            <a:ext cx="7315200" cy="580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8">
  <p:cSld name="Content 8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457200" y="457201"/>
            <a:ext cx="10809026" cy="69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457201" y="1595301"/>
            <a:ext cx="10809026" cy="4714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">
  <p:cSld name="Content with Picture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/>
          <p:nvPr/>
        </p:nvSpPr>
        <p:spPr>
          <a:xfrm>
            <a:off x="0" y="0"/>
            <a:ext cx="4710407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9400" dist="381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5232827" y="722294"/>
            <a:ext cx="639933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1" name="Google Shape;161;p2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"/>
            <a:ext cx="4710407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5233913" y="2038167"/>
            <a:ext cx="6376640" cy="4237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dt" idx="10"/>
          </p:nvPr>
        </p:nvSpPr>
        <p:spPr>
          <a:xfrm>
            <a:off x="5232827" y="6397585"/>
            <a:ext cx="309136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2">
  <p:cSld name="Content with Picture 2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/>
          <p:nvPr/>
        </p:nvSpPr>
        <p:spPr>
          <a:xfrm>
            <a:off x="0" y="-1"/>
            <a:ext cx="12191999" cy="171553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8"/>
          <p:cNvSpPr/>
          <p:nvPr/>
        </p:nvSpPr>
        <p:spPr>
          <a:xfrm>
            <a:off x="7400542" y="0"/>
            <a:ext cx="4791457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457200" y="438912"/>
            <a:ext cx="6249032" cy="98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body" idx="1"/>
          </p:nvPr>
        </p:nvSpPr>
        <p:spPr>
          <a:xfrm>
            <a:off x="457200" y="2031143"/>
            <a:ext cx="6249032" cy="420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dt" idx="10"/>
          </p:nvPr>
        </p:nvSpPr>
        <p:spPr>
          <a:xfrm>
            <a:off x="457200" y="6397586"/>
            <a:ext cx="3307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ftr" idx="11"/>
          </p:nvPr>
        </p:nvSpPr>
        <p:spPr>
          <a:xfrm>
            <a:off x="3950591" y="6397490"/>
            <a:ext cx="2755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ldNum" idx="12"/>
          </p:nvPr>
        </p:nvSpPr>
        <p:spPr>
          <a:xfrm>
            <a:off x="6706232" y="6397490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4" name="Google Shape;174;p2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7400544" y="0"/>
            <a:ext cx="4791456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3">
  <p:cSld name="Content with Picture 3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/>
          <p:nvPr/>
        </p:nvSpPr>
        <p:spPr>
          <a:xfrm>
            <a:off x="0" y="0"/>
            <a:ext cx="401993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title"/>
          </p:nvPr>
        </p:nvSpPr>
        <p:spPr>
          <a:xfrm>
            <a:off x="4541264" y="320040"/>
            <a:ext cx="7062472" cy="110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8" name="Google Shape;178;p2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"/>
            <a:ext cx="4019930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179" name="Google Shape;179;p29"/>
          <p:cNvSpPr txBox="1">
            <a:spLocks noGrp="1"/>
          </p:cNvSpPr>
          <p:nvPr>
            <p:ph type="body" idx="1"/>
          </p:nvPr>
        </p:nvSpPr>
        <p:spPr>
          <a:xfrm>
            <a:off x="4541264" y="1595300"/>
            <a:ext cx="7062472" cy="4768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dt" idx="10"/>
          </p:nvPr>
        </p:nvSpPr>
        <p:spPr>
          <a:xfrm>
            <a:off x="4541264" y="6397586"/>
            <a:ext cx="36987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ftr" idx="11"/>
          </p:nvPr>
        </p:nvSpPr>
        <p:spPr>
          <a:xfrm>
            <a:off x="8326257" y="6397586"/>
            <a:ext cx="318463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4">
  <p:cSld name="Content with Picture 4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/>
          <p:nvPr/>
        </p:nvSpPr>
        <p:spPr>
          <a:xfrm>
            <a:off x="8091732" y="0"/>
            <a:ext cx="4100268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7084142" cy="96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457199" y="1596044"/>
            <a:ext cx="7084143" cy="468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dt" idx="10"/>
          </p:nvPr>
        </p:nvSpPr>
        <p:spPr>
          <a:xfrm>
            <a:off x="457200" y="6397586"/>
            <a:ext cx="364307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ftr" idx="11"/>
          </p:nvPr>
        </p:nvSpPr>
        <p:spPr>
          <a:xfrm>
            <a:off x="4301338" y="6397956"/>
            <a:ext cx="298881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sldNum" idx="12"/>
          </p:nvPr>
        </p:nvSpPr>
        <p:spPr>
          <a:xfrm>
            <a:off x="7290151" y="6397956"/>
            <a:ext cx="499902" cy="36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0" name="Google Shape;190;p3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8091732" y="0"/>
            <a:ext cx="4100267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5">
  <p:cSld name="Content with Picture 5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0" y="0"/>
            <a:ext cx="6721068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50800" dir="5400000" sx="96000" sy="96000" algn="t" rotWithShape="0">
              <a:srgbClr val="000000">
                <a:alpha val="2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7242526" y="457200"/>
            <a:ext cx="4437283" cy="141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4" name="Google Shape;194;p3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6721068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7242463" y="2034314"/>
            <a:ext cx="4437283" cy="4274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7242464" y="6397586"/>
            <a:ext cx="1081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6">
  <p:cSld name="Content with Picture 6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>
            <a:off x="5666014" y="0"/>
            <a:ext cx="6525986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50800" dir="5400000" sx="96000" sy="96000" algn="t" rotWithShape="0">
              <a:srgbClr val="000000">
                <a:alpha val="2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457200" y="457199"/>
            <a:ext cx="4596493" cy="184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457200" y="2467530"/>
            <a:ext cx="4596493" cy="384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dt" idx="10"/>
          </p:nvPr>
        </p:nvSpPr>
        <p:spPr>
          <a:xfrm>
            <a:off x="457200" y="6400801"/>
            <a:ext cx="21034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ftr" idx="11"/>
          </p:nvPr>
        </p:nvSpPr>
        <p:spPr>
          <a:xfrm>
            <a:off x="2560632" y="6400801"/>
            <a:ext cx="23869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sldNum" idx="12"/>
          </p:nvPr>
        </p:nvSpPr>
        <p:spPr>
          <a:xfrm>
            <a:off x="5030576" y="6400801"/>
            <a:ext cx="4292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6" name="Google Shape;206;p3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666014" y="0"/>
            <a:ext cx="6525986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7">
  <p:cSld name="Content with Picture 7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/>
          <p:nvPr/>
        </p:nvSpPr>
        <p:spPr>
          <a:xfrm>
            <a:off x="5666012" y="0"/>
            <a:ext cx="6525988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198" y="457200"/>
            <a:ext cx="4702629" cy="9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1"/>
          </p:nvPr>
        </p:nvSpPr>
        <p:spPr>
          <a:xfrm>
            <a:off x="457200" y="1596593"/>
            <a:ext cx="4702629" cy="476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19267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ftr" idx="11"/>
          </p:nvPr>
        </p:nvSpPr>
        <p:spPr>
          <a:xfrm>
            <a:off x="2383971" y="6400800"/>
            <a:ext cx="25309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sldNum" idx="12"/>
          </p:nvPr>
        </p:nvSpPr>
        <p:spPr>
          <a:xfrm>
            <a:off x="4980215" y="6400800"/>
            <a:ext cx="5296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4" name="Google Shape;214;p3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666014" y="0"/>
            <a:ext cx="6525985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8">
  <p:cSld name="Content with Picture 8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/>
          <p:nvPr/>
        </p:nvSpPr>
        <p:spPr>
          <a:xfrm>
            <a:off x="0" y="0"/>
            <a:ext cx="754272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50800" dir="5400000" sx="96000" sy="96000" algn="t" rotWithShape="0">
              <a:srgbClr val="000000">
                <a:alpha val="2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4"/>
          <p:cNvSpPr txBox="1">
            <a:spLocks noGrp="1"/>
          </p:cNvSpPr>
          <p:nvPr>
            <p:ph type="title"/>
          </p:nvPr>
        </p:nvSpPr>
        <p:spPr>
          <a:xfrm>
            <a:off x="8064062" y="457199"/>
            <a:ext cx="3617863" cy="186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8" name="Google Shape;218;p3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" y="0"/>
            <a:ext cx="7542725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19" name="Google Shape;219;p34"/>
          <p:cNvSpPr txBox="1">
            <a:spLocks noGrp="1"/>
          </p:cNvSpPr>
          <p:nvPr>
            <p:ph type="body" idx="1"/>
          </p:nvPr>
        </p:nvSpPr>
        <p:spPr>
          <a:xfrm>
            <a:off x="8064061" y="2486370"/>
            <a:ext cx="3617863" cy="3857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34"/>
          <p:cNvSpPr txBox="1">
            <a:spLocks noGrp="1"/>
          </p:cNvSpPr>
          <p:nvPr>
            <p:ph type="dt" idx="10"/>
          </p:nvPr>
        </p:nvSpPr>
        <p:spPr>
          <a:xfrm>
            <a:off x="8064061" y="6397585"/>
            <a:ext cx="10709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4"/>
          <p:cNvSpPr txBox="1">
            <a:spLocks noGrp="1"/>
          </p:cNvSpPr>
          <p:nvPr>
            <p:ph type="ftr" idx="11"/>
          </p:nvPr>
        </p:nvSpPr>
        <p:spPr>
          <a:xfrm>
            <a:off x="9135035" y="6397586"/>
            <a:ext cx="25468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9">
  <p:cSld name="Content with Picture 9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/>
          <p:nvPr/>
        </p:nvSpPr>
        <p:spPr>
          <a:xfrm>
            <a:off x="0" y="-2"/>
            <a:ext cx="12191999" cy="202852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5"/>
          <p:cNvSpPr/>
          <p:nvPr/>
        </p:nvSpPr>
        <p:spPr>
          <a:xfrm>
            <a:off x="4761780" y="0"/>
            <a:ext cx="743022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5"/>
          <p:cNvSpPr txBox="1">
            <a:spLocks noGrp="1"/>
          </p:cNvSpPr>
          <p:nvPr>
            <p:ph type="title"/>
          </p:nvPr>
        </p:nvSpPr>
        <p:spPr>
          <a:xfrm>
            <a:off x="457200" y="433551"/>
            <a:ext cx="3836126" cy="143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5"/>
          <p:cNvSpPr txBox="1">
            <a:spLocks noGrp="1"/>
          </p:cNvSpPr>
          <p:nvPr>
            <p:ph type="body" idx="1"/>
          </p:nvPr>
        </p:nvSpPr>
        <p:spPr>
          <a:xfrm>
            <a:off x="457200" y="2413678"/>
            <a:ext cx="3836126" cy="389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35"/>
          <p:cNvSpPr txBox="1">
            <a:spLocks noGrp="1"/>
          </p:cNvSpPr>
          <p:nvPr>
            <p:ph type="dt" idx="10"/>
          </p:nvPr>
        </p:nvSpPr>
        <p:spPr>
          <a:xfrm>
            <a:off x="457200" y="6398016"/>
            <a:ext cx="15056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5"/>
          <p:cNvSpPr txBox="1">
            <a:spLocks noGrp="1"/>
          </p:cNvSpPr>
          <p:nvPr>
            <p:ph type="ftr" idx="11"/>
          </p:nvPr>
        </p:nvSpPr>
        <p:spPr>
          <a:xfrm>
            <a:off x="1962807" y="6398016"/>
            <a:ext cx="22048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5"/>
          <p:cNvSpPr txBox="1">
            <a:spLocks noGrp="1"/>
          </p:cNvSpPr>
          <p:nvPr>
            <p:ph type="sldNum" idx="12"/>
          </p:nvPr>
        </p:nvSpPr>
        <p:spPr>
          <a:xfrm>
            <a:off x="4160345" y="6398016"/>
            <a:ext cx="5123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1" name="Google Shape;231;p3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4761780" y="0"/>
            <a:ext cx="7430219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0">
  <p:cSld name="Content with Picture 10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/>
          <p:nvPr/>
        </p:nvSpPr>
        <p:spPr>
          <a:xfrm>
            <a:off x="0" y="0"/>
            <a:ext cx="782077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38100" dir="5400000" sx="97000" sy="97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5" name="Google Shape;235;p36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7820774" cy="685800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36" name="Google Shape;236;p36"/>
          <p:cNvSpPr txBox="1">
            <a:spLocks noGrp="1"/>
          </p:cNvSpPr>
          <p:nvPr>
            <p:ph type="body" idx="1"/>
          </p:nvPr>
        </p:nvSpPr>
        <p:spPr>
          <a:xfrm>
            <a:off x="8344096" y="3188858"/>
            <a:ext cx="3273552" cy="2864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36"/>
          <p:cNvSpPr txBox="1">
            <a:spLocks noGrp="1"/>
          </p:cNvSpPr>
          <p:nvPr>
            <p:ph type="dt" idx="10"/>
          </p:nvPr>
        </p:nvSpPr>
        <p:spPr>
          <a:xfrm>
            <a:off x="8343102" y="6397586"/>
            <a:ext cx="10036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6"/>
          <p:cNvSpPr txBox="1">
            <a:spLocks noGrp="1"/>
          </p:cNvSpPr>
          <p:nvPr>
            <p:ph type="ftr" idx="11"/>
          </p:nvPr>
        </p:nvSpPr>
        <p:spPr>
          <a:xfrm>
            <a:off x="9346761" y="6397586"/>
            <a:ext cx="23351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1">
  <p:cSld name="Content with Picture 1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/>
          <p:nvPr/>
        </p:nvSpPr>
        <p:spPr>
          <a:xfrm>
            <a:off x="0" y="1"/>
            <a:ext cx="12192000" cy="463513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50800" dir="5400000" sx="97000" sy="97000" algn="t" rotWithShape="0">
              <a:srgbClr val="000000">
                <a:alpha val="2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457199" y="5012268"/>
            <a:ext cx="4028615" cy="139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3" name="Google Shape;243;p3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12192000" cy="4635132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44" name="Google Shape;244;p37"/>
          <p:cNvSpPr txBox="1">
            <a:spLocks noGrp="1"/>
          </p:cNvSpPr>
          <p:nvPr>
            <p:ph type="body" idx="1"/>
          </p:nvPr>
        </p:nvSpPr>
        <p:spPr>
          <a:xfrm>
            <a:off x="5349240" y="5012267"/>
            <a:ext cx="6400800" cy="139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37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2">
  <p:cSld name="Content with Picture 12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8"/>
          <p:cNvSpPr/>
          <p:nvPr/>
        </p:nvSpPr>
        <p:spPr>
          <a:xfrm>
            <a:off x="0" y="1"/>
            <a:ext cx="12192000" cy="377827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50800" dir="5400000" sx="97000" sy="97000" algn="t" rotWithShape="0">
              <a:srgbClr val="000000">
                <a:alpha val="2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8"/>
          <p:cNvSpPr txBox="1">
            <a:spLocks noGrp="1"/>
          </p:cNvSpPr>
          <p:nvPr>
            <p:ph type="title"/>
          </p:nvPr>
        </p:nvSpPr>
        <p:spPr>
          <a:xfrm>
            <a:off x="457200" y="4162318"/>
            <a:ext cx="2953618" cy="206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1" name="Google Shape;251;p3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1" y="0"/>
            <a:ext cx="12192000" cy="377827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52" name="Google Shape;252;p38"/>
          <p:cNvSpPr txBox="1">
            <a:spLocks noGrp="1"/>
          </p:cNvSpPr>
          <p:nvPr>
            <p:ph type="body" idx="1"/>
          </p:nvPr>
        </p:nvSpPr>
        <p:spPr>
          <a:xfrm>
            <a:off x="3977640" y="4162318"/>
            <a:ext cx="7772400" cy="215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38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38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38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3">
  <p:cSld name="Content with Picture 13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11128248" cy="524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9" name="Google Shape;259;p3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" y="1347108"/>
            <a:ext cx="6831915" cy="5510891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60" name="Google Shape;260;p39"/>
          <p:cNvSpPr txBox="1">
            <a:spLocks noGrp="1"/>
          </p:cNvSpPr>
          <p:nvPr>
            <p:ph type="body" idx="1"/>
          </p:nvPr>
        </p:nvSpPr>
        <p:spPr>
          <a:xfrm>
            <a:off x="7362494" y="1804308"/>
            <a:ext cx="4251960" cy="442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39"/>
          <p:cNvSpPr txBox="1">
            <a:spLocks noGrp="1"/>
          </p:cNvSpPr>
          <p:nvPr>
            <p:ph type="dt" idx="10"/>
          </p:nvPr>
        </p:nvSpPr>
        <p:spPr>
          <a:xfrm>
            <a:off x="7362494" y="6397586"/>
            <a:ext cx="961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9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9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4">
  <p:cSld name="Content with Picture 14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/>
          <p:nvPr/>
        </p:nvSpPr>
        <p:spPr>
          <a:xfrm>
            <a:off x="0" y="0"/>
            <a:ext cx="558698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38100" dir="5400000" sx="94000" sy="94000" algn="t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0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4482573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7" name="Google Shape;267;p4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59502" y="2175642"/>
            <a:ext cx="4380271" cy="4124756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68" name="Google Shape;268;p40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1"/>
          </p:nvPr>
        </p:nvSpPr>
        <p:spPr>
          <a:xfrm>
            <a:off x="6096000" y="457201"/>
            <a:ext cx="5585925" cy="587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40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0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5">
  <p:cSld name="Content with Picture 15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1"/>
          <p:cNvSpPr/>
          <p:nvPr/>
        </p:nvSpPr>
        <p:spPr>
          <a:xfrm>
            <a:off x="-1" y="0"/>
            <a:ext cx="5584207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38100" dir="5400000" sx="94000" sy="94000" algn="t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4380272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5" name="Google Shape;275;p4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2175642"/>
            <a:ext cx="5584206" cy="4682358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76" name="Google Shape;276;p41"/>
          <p:cNvSpPr txBox="1">
            <a:spLocks noGrp="1"/>
          </p:cNvSpPr>
          <p:nvPr>
            <p:ph type="body" idx="1"/>
          </p:nvPr>
        </p:nvSpPr>
        <p:spPr>
          <a:xfrm>
            <a:off x="6096000" y="457201"/>
            <a:ext cx="5585925" cy="587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dt" idx="10"/>
          </p:nvPr>
        </p:nvSpPr>
        <p:spPr>
          <a:xfrm>
            <a:off x="6096000" y="6397586"/>
            <a:ext cx="222819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1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16">
  <p:cSld name="Content with Picture 16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/>
          <p:nvPr/>
        </p:nvSpPr>
        <p:spPr>
          <a:xfrm>
            <a:off x="1" y="-1"/>
            <a:ext cx="4612921" cy="6858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686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3815079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3" name="Google Shape;283;p4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59503" y="2295144"/>
            <a:ext cx="3515063" cy="4005253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284" name="Google Shape;284;p42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2"/>
          <p:cNvSpPr txBox="1">
            <a:spLocks noGrp="1"/>
          </p:cNvSpPr>
          <p:nvPr>
            <p:ph type="body" idx="1"/>
          </p:nvPr>
        </p:nvSpPr>
        <p:spPr>
          <a:xfrm>
            <a:off x="5143500" y="457200"/>
            <a:ext cx="6434138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42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2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 Large">
  <p:cSld name="Number Large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/>
          <p:nvPr/>
        </p:nvSpPr>
        <p:spPr>
          <a:xfrm>
            <a:off x="1" y="0"/>
            <a:ext cx="806823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C539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3"/>
          <p:cNvSpPr txBox="1">
            <a:spLocks noGrp="1"/>
          </p:cNvSpPr>
          <p:nvPr>
            <p:ph type="title"/>
          </p:nvPr>
        </p:nvSpPr>
        <p:spPr>
          <a:xfrm>
            <a:off x="8513064" y="1490472"/>
            <a:ext cx="3191256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3"/>
          <p:cNvSpPr txBox="1">
            <a:spLocks noGrp="1"/>
          </p:cNvSpPr>
          <p:nvPr>
            <p:ph type="body" idx="1"/>
          </p:nvPr>
        </p:nvSpPr>
        <p:spPr>
          <a:xfrm>
            <a:off x="457200" y="1078992"/>
            <a:ext cx="7068312" cy="47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500"/>
              <a:buNone/>
              <a:defRPr sz="225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43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3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3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 Large 2">
  <p:cSld name="Number Large 2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4"/>
          <p:cNvSpPr txBox="1">
            <a:spLocks noGrp="1"/>
          </p:cNvSpPr>
          <p:nvPr>
            <p:ph type="title"/>
          </p:nvPr>
        </p:nvSpPr>
        <p:spPr>
          <a:xfrm>
            <a:off x="1225296" y="5202936"/>
            <a:ext cx="9738360" cy="1152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4"/>
          <p:cNvSpPr txBox="1">
            <a:spLocks noGrp="1"/>
          </p:cNvSpPr>
          <p:nvPr>
            <p:ph type="body" idx="1"/>
          </p:nvPr>
        </p:nvSpPr>
        <p:spPr>
          <a:xfrm>
            <a:off x="822960" y="676656"/>
            <a:ext cx="10543032" cy="367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3200"/>
              <a:buNone/>
              <a:defRPr sz="232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44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44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44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umber Large 3">
  <p:cSld name="Number Large 3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/>
          <p:nvPr/>
        </p:nvSpPr>
        <p:spPr>
          <a:xfrm>
            <a:off x="0" y="4939392"/>
            <a:ext cx="12192000" cy="1918607"/>
          </a:xfrm>
          <a:prstGeom prst="rect">
            <a:avLst/>
          </a:prstGeom>
          <a:solidFill>
            <a:srgbClr val="1F29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5"/>
          <p:cNvSpPr txBox="1">
            <a:spLocks noGrp="1"/>
          </p:cNvSpPr>
          <p:nvPr>
            <p:ph type="title"/>
          </p:nvPr>
        </p:nvSpPr>
        <p:spPr>
          <a:xfrm>
            <a:off x="1225296" y="5321808"/>
            <a:ext cx="9738360" cy="1152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5"/>
          <p:cNvSpPr txBox="1">
            <a:spLocks noGrp="1"/>
          </p:cNvSpPr>
          <p:nvPr>
            <p:ph type="body" idx="1"/>
          </p:nvPr>
        </p:nvSpPr>
        <p:spPr>
          <a:xfrm>
            <a:off x="822960" y="676656"/>
            <a:ext cx="10543032" cy="367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3200"/>
              <a:buNone/>
              <a:defRPr sz="232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45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5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5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2">
  <p:cSld name="Statement 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6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6"/>
          <p:cNvSpPr txBox="1">
            <a:spLocks noGrp="1"/>
          </p:cNvSpPr>
          <p:nvPr>
            <p:ph type="body" idx="1"/>
          </p:nvPr>
        </p:nvSpPr>
        <p:spPr>
          <a:xfrm>
            <a:off x="457199" y="1929384"/>
            <a:ext cx="8421625" cy="414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44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6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tatement 3">
  <p:cSld name="Statement 3">
    <p:bg>
      <p:bgPr>
        <a:solidFill>
          <a:schemeClr val="dk2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7"/>
          <p:cNvSpPr txBox="1">
            <a:spLocks noGrp="1"/>
          </p:cNvSpPr>
          <p:nvPr>
            <p:ph type="body" idx="1"/>
          </p:nvPr>
        </p:nvSpPr>
        <p:spPr>
          <a:xfrm>
            <a:off x="457199" y="1929384"/>
            <a:ext cx="8421625" cy="414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8" name="Google Shape;318;p47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4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4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8"/>
          <p:cNvSpPr txBox="1">
            <a:spLocks noGrp="1"/>
          </p:cNvSpPr>
          <p:nvPr>
            <p:ph type="title"/>
          </p:nvPr>
        </p:nvSpPr>
        <p:spPr>
          <a:xfrm>
            <a:off x="1518799" y="5592286"/>
            <a:ext cx="9288461" cy="61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48"/>
          <p:cNvSpPr txBox="1">
            <a:spLocks noGrp="1"/>
          </p:cNvSpPr>
          <p:nvPr>
            <p:ph type="body" idx="1"/>
          </p:nvPr>
        </p:nvSpPr>
        <p:spPr>
          <a:xfrm>
            <a:off x="1334073" y="706213"/>
            <a:ext cx="9473188" cy="352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48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48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8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603504" y="5522976"/>
            <a:ext cx="8970264" cy="75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2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457200" y="493776"/>
            <a:ext cx="9116568" cy="3785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3">
  <p:cSld name="Quote 3">
    <p:bg>
      <p:bgPr>
        <a:solidFill>
          <a:srgbClr val="1F299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>
            <a:spLocks noGrp="1"/>
          </p:cNvSpPr>
          <p:nvPr>
            <p:ph type="title"/>
          </p:nvPr>
        </p:nvSpPr>
        <p:spPr>
          <a:xfrm>
            <a:off x="1645920" y="5349240"/>
            <a:ext cx="9125712" cy="46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8AEEE"/>
              </a:buClr>
              <a:buSzPts val="2200"/>
              <a:buFont typeface="Arial"/>
              <a:buNone/>
              <a:defRPr sz="2200" b="1">
                <a:solidFill>
                  <a:srgbClr val="A8AEE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0"/>
          <p:cNvSpPr txBox="1">
            <a:spLocks noGrp="1"/>
          </p:cNvSpPr>
          <p:nvPr>
            <p:ph type="body" idx="1"/>
          </p:nvPr>
        </p:nvSpPr>
        <p:spPr>
          <a:xfrm>
            <a:off x="1499616" y="1344168"/>
            <a:ext cx="9272016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0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03200" dist="25400" dir="5400000" sx="93000" sy="93000" algn="t" rotWithShape="0">
              <a:srgbClr val="000000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1"/>
          <p:cNvSpPr txBox="1">
            <a:spLocks noGrp="1"/>
          </p:cNvSpPr>
          <p:nvPr>
            <p:ph type="title"/>
          </p:nvPr>
        </p:nvSpPr>
        <p:spPr>
          <a:xfrm>
            <a:off x="457198" y="457200"/>
            <a:ext cx="10896601" cy="69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body" idx="1"/>
          </p:nvPr>
        </p:nvSpPr>
        <p:spPr>
          <a:xfrm>
            <a:off x="457200" y="1801813"/>
            <a:ext cx="5184775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body" idx="2"/>
          </p:nvPr>
        </p:nvSpPr>
        <p:spPr>
          <a:xfrm>
            <a:off x="6172200" y="1801813"/>
            <a:ext cx="5181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51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1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1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15900" dist="25400" dir="5400000" sx="93000" sy="93000" algn="t" rotWithShape="0">
              <a:srgbClr val="000000">
                <a:alpha val="1294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52"/>
          <p:cNvSpPr txBox="1">
            <a:spLocks noGrp="1"/>
          </p:cNvSpPr>
          <p:nvPr>
            <p:ph type="title"/>
          </p:nvPr>
        </p:nvSpPr>
        <p:spPr>
          <a:xfrm>
            <a:off x="457199" y="457201"/>
            <a:ext cx="10898189" cy="69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2"/>
          <p:cNvSpPr txBox="1">
            <a:spLocks noGrp="1"/>
          </p:cNvSpPr>
          <p:nvPr>
            <p:ph type="body" idx="1"/>
          </p:nvPr>
        </p:nvSpPr>
        <p:spPr>
          <a:xfrm>
            <a:off x="457200" y="1804308"/>
            <a:ext cx="5184648" cy="53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3" name="Google Shape;353;p52"/>
          <p:cNvSpPr txBox="1">
            <a:spLocks noGrp="1"/>
          </p:cNvSpPr>
          <p:nvPr>
            <p:ph type="body" idx="2"/>
          </p:nvPr>
        </p:nvSpPr>
        <p:spPr>
          <a:xfrm>
            <a:off x="457200" y="2479675"/>
            <a:ext cx="5184775" cy="3856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4" name="Google Shape;354;p52"/>
          <p:cNvSpPr txBox="1">
            <a:spLocks noGrp="1"/>
          </p:cNvSpPr>
          <p:nvPr>
            <p:ph type="body" idx="3"/>
          </p:nvPr>
        </p:nvSpPr>
        <p:spPr>
          <a:xfrm>
            <a:off x="6172200" y="1804308"/>
            <a:ext cx="5183188" cy="53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5" name="Google Shape;355;p52"/>
          <p:cNvSpPr txBox="1">
            <a:spLocks noGrp="1"/>
          </p:cNvSpPr>
          <p:nvPr>
            <p:ph type="body" idx="4"/>
          </p:nvPr>
        </p:nvSpPr>
        <p:spPr>
          <a:xfrm>
            <a:off x="6172200" y="2479675"/>
            <a:ext cx="5183188" cy="385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52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52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52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10809026" cy="113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53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53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3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/>
          <p:nvPr/>
        </p:nvSpPr>
        <p:spPr>
          <a:xfrm>
            <a:off x="1" y="-2"/>
            <a:ext cx="4604129" cy="6858001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54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3657601" cy="1757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4"/>
          <p:cNvSpPr txBox="1">
            <a:spLocks noGrp="1"/>
          </p:cNvSpPr>
          <p:nvPr>
            <p:ph type="body" idx="1"/>
          </p:nvPr>
        </p:nvSpPr>
        <p:spPr>
          <a:xfrm>
            <a:off x="457199" y="2585544"/>
            <a:ext cx="3657601" cy="367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8" name="Google Shape;368;p54"/>
          <p:cNvSpPr txBox="1">
            <a:spLocks noGrp="1"/>
          </p:cNvSpPr>
          <p:nvPr>
            <p:ph type="body" idx="2"/>
          </p:nvPr>
        </p:nvSpPr>
        <p:spPr>
          <a:xfrm>
            <a:off x="5134708" y="457201"/>
            <a:ext cx="6440258" cy="585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9" name="Google Shape;369;p54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54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4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5"/>
          <p:cNvSpPr/>
          <p:nvPr/>
        </p:nvSpPr>
        <p:spPr>
          <a:xfrm>
            <a:off x="4605423" y="0"/>
            <a:ext cx="7586578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28600" dist="25400" dir="5400000" sx="97000" sy="97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5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3688868" cy="221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5"/>
          <p:cNvSpPr txBox="1">
            <a:spLocks noGrp="1"/>
          </p:cNvSpPr>
          <p:nvPr>
            <p:ph type="body" idx="1"/>
          </p:nvPr>
        </p:nvSpPr>
        <p:spPr>
          <a:xfrm>
            <a:off x="472823" y="2826137"/>
            <a:ext cx="3673508" cy="343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6" name="Google Shape;376;p55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77" name="Google Shape;377;p5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163207" y="557785"/>
            <a:ext cx="6471008" cy="5742430"/>
          </a:xfrm>
          <a:prstGeom prst="rect">
            <a:avLst/>
          </a:prstGeom>
          <a:blipFill rotWithShape="1">
            <a:blip r:embed="rId2">
              <a:alphaModFix amt="70000"/>
            </a:blip>
            <a:stretch>
              <a:fillRect/>
            </a:stretch>
          </a:blipFill>
          <a:ln>
            <a:noFill/>
          </a:ln>
        </p:spPr>
      </p:pic>
      <p:sp>
        <p:nvSpPr>
          <p:cNvPr id="378" name="Google Shape;378;p55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55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clusion">
  <p:cSld name="Conclusion">
    <p:bg>
      <p:bgPr>
        <a:solidFill>
          <a:schemeClr val="dk2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6"/>
          <p:cNvSpPr/>
          <p:nvPr/>
        </p:nvSpPr>
        <p:spPr>
          <a:xfrm>
            <a:off x="1" y="-5418"/>
            <a:ext cx="12191999" cy="2583080"/>
          </a:xfrm>
          <a:prstGeom prst="rect">
            <a:avLst/>
          </a:prstGeom>
          <a:solidFill>
            <a:schemeClr val="dk1">
              <a:alpha val="50196"/>
            </a:schemeClr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56"/>
          <p:cNvSpPr txBox="1">
            <a:spLocks noGrp="1"/>
          </p:cNvSpPr>
          <p:nvPr>
            <p:ph type="title"/>
          </p:nvPr>
        </p:nvSpPr>
        <p:spPr>
          <a:xfrm>
            <a:off x="457200" y="835572"/>
            <a:ext cx="10894348" cy="143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56"/>
          <p:cNvSpPr txBox="1">
            <a:spLocks noGrp="1"/>
          </p:cNvSpPr>
          <p:nvPr>
            <p:ph type="body" idx="1"/>
          </p:nvPr>
        </p:nvSpPr>
        <p:spPr>
          <a:xfrm>
            <a:off x="461044" y="3593592"/>
            <a:ext cx="10890504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56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56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5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2">
  <p:cSld name="Conclusion 2">
    <p:bg>
      <p:bgPr>
        <a:solidFill>
          <a:schemeClr val="lt1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7"/>
          <p:cNvSpPr/>
          <p:nvPr/>
        </p:nvSpPr>
        <p:spPr>
          <a:xfrm>
            <a:off x="1" y="-24264"/>
            <a:ext cx="12191999" cy="4299183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0" dist="25400" dir="5400000" sx="96000" sy="96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7"/>
          <p:cNvSpPr txBox="1">
            <a:spLocks noGrp="1"/>
          </p:cNvSpPr>
          <p:nvPr>
            <p:ph type="title"/>
          </p:nvPr>
        </p:nvSpPr>
        <p:spPr>
          <a:xfrm>
            <a:off x="457200" y="1001111"/>
            <a:ext cx="8430767" cy="2940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57"/>
          <p:cNvSpPr txBox="1">
            <a:spLocks noGrp="1"/>
          </p:cNvSpPr>
          <p:nvPr>
            <p:ph type="body" idx="1"/>
          </p:nvPr>
        </p:nvSpPr>
        <p:spPr>
          <a:xfrm>
            <a:off x="457200" y="4696445"/>
            <a:ext cx="8430639" cy="12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1" name="Google Shape;391;p57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57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57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10809026" cy="970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body" idx="1"/>
          </p:nvPr>
        </p:nvSpPr>
        <p:spPr>
          <a:xfrm>
            <a:off x="457201" y="1595301"/>
            <a:ext cx="10809026" cy="4714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dt" idx="10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ftr" idx="11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6"/>
          <p:cNvSpPr/>
          <p:nvPr/>
        </p:nvSpPr>
        <p:spPr>
          <a:xfrm>
            <a:off x="-1500523" y="4975746"/>
            <a:ext cx="3723341" cy="3573929"/>
          </a:xfrm>
          <a:prstGeom prst="ellipse">
            <a:avLst/>
          </a:prstGeom>
          <a:solidFill>
            <a:srgbClr val="760000">
              <a:alpha val="58824"/>
            </a:srgbClr>
          </a:solidFill>
          <a:ln w="38100" cap="flat" cmpd="sng">
            <a:solidFill>
              <a:srgbClr val="0055C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6"/>
          <p:cNvSpPr/>
          <p:nvPr/>
        </p:nvSpPr>
        <p:spPr>
          <a:xfrm>
            <a:off x="-643268" y="2327229"/>
            <a:ext cx="1380051" cy="1390960"/>
          </a:xfrm>
          <a:prstGeom prst="ellipse">
            <a:avLst/>
          </a:prstGeom>
          <a:solidFill>
            <a:schemeClr val="lt1">
              <a:alpha val="58824"/>
            </a:schemeClr>
          </a:solidFill>
          <a:ln w="19050" cap="flat" cmpd="sng">
            <a:solidFill>
              <a:srgbClr val="0055C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6"/>
          <p:cNvSpPr/>
          <p:nvPr/>
        </p:nvSpPr>
        <p:spPr>
          <a:xfrm>
            <a:off x="-1244485" y="1199084"/>
            <a:ext cx="1380051" cy="1390960"/>
          </a:xfrm>
          <a:prstGeom prst="ellipse">
            <a:avLst/>
          </a:prstGeom>
          <a:solidFill>
            <a:schemeClr val="lt1">
              <a:alpha val="58824"/>
            </a:schemeClr>
          </a:solidFill>
          <a:ln w="19050" cap="flat" cmpd="sng">
            <a:solidFill>
              <a:srgbClr val="0055C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6"/>
          <p:cNvSpPr/>
          <p:nvPr/>
        </p:nvSpPr>
        <p:spPr>
          <a:xfrm>
            <a:off x="-393643" y="351181"/>
            <a:ext cx="1380051" cy="1390960"/>
          </a:xfrm>
          <a:prstGeom prst="ellipse">
            <a:avLst/>
          </a:prstGeom>
          <a:solidFill>
            <a:schemeClr val="lt1">
              <a:alpha val="58824"/>
            </a:schemeClr>
          </a:solidFill>
          <a:ln w="19050" cap="flat" cmpd="sng">
            <a:solidFill>
              <a:srgbClr val="0055C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6"/>
          <p:cNvSpPr/>
          <p:nvPr/>
        </p:nvSpPr>
        <p:spPr>
          <a:xfrm>
            <a:off x="11867465" y="0"/>
            <a:ext cx="530578" cy="6858000"/>
          </a:xfrm>
          <a:prstGeom prst="rect">
            <a:avLst/>
          </a:prstGeom>
          <a:solidFill>
            <a:srgbClr val="760000"/>
          </a:solidFill>
          <a:ln w="12700" cap="flat" cmpd="sng">
            <a:solidFill>
              <a:srgbClr val="11175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6"/>
          <p:cNvSpPr/>
          <p:nvPr/>
        </p:nvSpPr>
        <p:spPr>
          <a:xfrm>
            <a:off x="11867464" y="0"/>
            <a:ext cx="225437" cy="6858000"/>
          </a:xfrm>
          <a:prstGeom prst="rect">
            <a:avLst/>
          </a:prstGeom>
          <a:solidFill>
            <a:srgbClr val="1F299F"/>
          </a:solidFill>
          <a:ln w="12700" cap="flat" cmpd="sng">
            <a:solidFill>
              <a:srgbClr val="A8AEE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www.healthcareers.nhs.uk/explore-roles/allied-health-professionals/roles-allied-health-professions/operating-department-practitioner" TargetMode="External"/><Relationship Id="rId7" Type="http://schemas.openxmlformats.org/officeDocument/2006/relationships/hyperlink" Target="about:bla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ottingham.ac.uk/helmopen/rlos/placs/operating-theatre-orientation/" TargetMode="External"/><Relationship Id="rId5" Type="http://schemas.openxmlformats.org/officeDocument/2006/relationships/hyperlink" Target="https://codp.org.uk/page/home" TargetMode="External"/><Relationship Id="rId4" Type="http://schemas.openxmlformats.org/officeDocument/2006/relationships/hyperlink" Target="https://nationalcareers.service.gov.uk/job-profiles/operating-department-practitioner" TargetMode="Externa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53852-B7BA-D8EA-8039-7F2DCB5518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970208"/>
            <a:ext cx="10809026" cy="970208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GB" dirty="0"/>
              <a:t>Cover page for Supportive Resources</a:t>
            </a:r>
          </a:p>
        </p:txBody>
      </p:sp>
      <p:sp>
        <p:nvSpPr>
          <p:cNvPr id="400" name="Google Shape;400;p1"/>
          <p:cNvSpPr txBox="1"/>
          <p:nvPr/>
        </p:nvSpPr>
        <p:spPr>
          <a:xfrm>
            <a:off x="2111229" y="4853923"/>
            <a:ext cx="7021147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AC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0086AC"/>
                </a:solidFill>
                <a:latin typeface="Arial"/>
                <a:ea typeface="Arial"/>
                <a:cs typeface="Arial"/>
                <a:sym typeface="Arial"/>
              </a:rPr>
              <a:t>Thank you for joining us</a:t>
            </a:r>
            <a:br>
              <a:rPr lang="en-US" sz="2800" b="1" i="0" u="sng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sng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 strike="noStrike" cap="none">
                <a:solidFill>
                  <a:srgbClr val="760000"/>
                </a:solidFill>
                <a:latin typeface="Arial"/>
                <a:ea typeface="Arial"/>
                <a:cs typeface="Arial"/>
                <a:sym typeface="Arial"/>
              </a:rPr>
              <a:t>from the ODP SURGE project team</a:t>
            </a:r>
            <a:endParaRPr/>
          </a:p>
        </p:txBody>
      </p:sp>
      <p:pic>
        <p:nvPicPr>
          <p:cNvPr id="398" name="Google Shape;398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655"/>
            <a:ext cx="7856488" cy="429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6714" y="-1616"/>
            <a:ext cx="4348612" cy="4302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4380272" cy="145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</a:pPr>
            <a:r>
              <a:rPr lang="en-US" sz="3700" dirty="0"/>
              <a:t>Learning Outcomes</a:t>
            </a:r>
            <a:endParaRPr dirty="0"/>
          </a:p>
        </p:txBody>
      </p:sp>
      <p:pic>
        <p:nvPicPr>
          <p:cNvPr id="408" name="Google Shape;408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9903" y="1356377"/>
            <a:ext cx="6299419" cy="4791205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9" name="Google Shape;409;p2"/>
          <p:cNvSpPr/>
          <p:nvPr/>
        </p:nvSpPr>
        <p:spPr>
          <a:xfrm>
            <a:off x="6093758" y="612603"/>
            <a:ext cx="4907676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700"/>
              <a:buFont typeface="Play"/>
              <a:buNone/>
            </a:pPr>
            <a:r>
              <a:rPr lang="en-US" sz="1700" b="1" i="0" u="none" strike="noStrike" cap="none">
                <a:solidFill>
                  <a:srgbClr val="0070C0"/>
                </a:solidFill>
                <a:highlight>
                  <a:srgbClr val="FFFFFF"/>
                </a:highlight>
                <a:latin typeface="Play"/>
                <a:ea typeface="Play"/>
                <a:cs typeface="Play"/>
                <a:sym typeface="Play"/>
              </a:rPr>
              <a:t>Inside the Operating Theatre: Before, During and After Surgery – Ensuring Compassionate, Safe and Dignified Treatment and Care with Kris Birney and Christina Doyle from ODP SURGE</a:t>
            </a:r>
            <a:endParaRPr/>
          </a:p>
        </p:txBody>
      </p:sp>
      <p:sp>
        <p:nvSpPr>
          <p:cNvPr id="407" name="Google Shape;407;p2"/>
          <p:cNvSpPr txBox="1"/>
          <p:nvPr/>
        </p:nvSpPr>
        <p:spPr>
          <a:xfrm>
            <a:off x="6096000" y="1952446"/>
            <a:ext cx="5585925" cy="587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Understand the role of the ODP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 insight into the complexity of potential untoward events during the perioperative period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Appreciate the need for multidisciplinary and communication in operating theatre environment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Learn about safety principles such as WHO surgical safety checklist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GB" dirty="0"/>
              <a:t>Overview of Webinar</a:t>
            </a:r>
            <a:endParaRPr dirty="0"/>
          </a:p>
        </p:txBody>
      </p:sp>
      <p:sp>
        <p:nvSpPr>
          <p:cNvPr id="417" name="Google Shape;417;p3"/>
          <p:cNvSpPr/>
          <p:nvPr/>
        </p:nvSpPr>
        <p:spPr>
          <a:xfrm>
            <a:off x="184664" y="382565"/>
            <a:ext cx="4907676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700"/>
              <a:buFont typeface="Play"/>
              <a:buNone/>
            </a:pPr>
            <a:r>
              <a:rPr lang="en-US" sz="1700" b="1" i="0" u="none" strike="noStrike" cap="none">
                <a:solidFill>
                  <a:srgbClr val="0070C0"/>
                </a:solidFill>
                <a:highlight>
                  <a:srgbClr val="FFFFFF"/>
                </a:highlight>
                <a:latin typeface="Play"/>
                <a:ea typeface="Play"/>
                <a:cs typeface="Play"/>
                <a:sym typeface="Play"/>
              </a:rPr>
              <a:t>Inside the Operating Theatre: Before, During and After Surgery – Ensuring Compassionate, Safe and Dignified Treatment and Care with Kris Birney and Christina Doyle from ODP SURGE</a:t>
            </a:r>
            <a:endParaRPr/>
          </a:p>
        </p:txBody>
      </p:sp>
      <p:sp>
        <p:nvSpPr>
          <p:cNvPr id="415" name="Google Shape;415;p3"/>
          <p:cNvSpPr txBox="1">
            <a:spLocks noGrp="1"/>
          </p:cNvSpPr>
          <p:nvPr>
            <p:ph type="body" idx="1"/>
          </p:nvPr>
        </p:nvSpPr>
        <p:spPr>
          <a:xfrm>
            <a:off x="184030" y="1553598"/>
            <a:ext cx="5108871" cy="54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 b="1">
                <a:solidFill>
                  <a:srgbClr val="090909"/>
                </a:solidFill>
              </a:rPr>
              <a:t>This handout supports the taster session. It introduces the role, skills, and career pathways of ODPs and helps you reflect on the experience for applications and careers planning.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 b="1">
                <a:solidFill>
                  <a:srgbClr val="090909"/>
                </a:solidFill>
              </a:rPr>
              <a:t>What is an Operating Department Practitioner?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Operating Department Practitioners (ODPs) are registered healthcare professionals who are trained to provide perioperative care as part of the wider team. They care for patients before, during, and after surgery: ensuring safety, dignity, and high-quality care.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 b="1">
                <a:solidFill>
                  <a:srgbClr val="090909"/>
                </a:solidFill>
              </a:rPr>
              <a:t>Where do ODPs work?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Operating theatres: in anaesthetic, scrub/circulating and post-anaesthesia care roles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Emergency and trauma settings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Critical care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 b="1">
                <a:solidFill>
                  <a:srgbClr val="090909"/>
                </a:solidFill>
              </a:rPr>
              <a:t>Key Skills and Attributes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Communication and teamwork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Calm decision-making under pressure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Situational awareness and patient advocacy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Technical and practical skills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None/>
            </a:pPr>
            <a:r>
              <a:rPr lang="en-US" sz="1400">
                <a:solidFill>
                  <a:srgbClr val="090909"/>
                </a:solidFill>
              </a:rPr>
              <a:t>• Compassion and professionalism </a:t>
            </a:r>
            <a:endParaRPr sz="140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endParaRPr sz="1800">
              <a:solidFill>
                <a:srgbClr val="090909"/>
              </a:solidFill>
            </a:endParaRPr>
          </a:p>
        </p:txBody>
      </p:sp>
      <p:sp>
        <p:nvSpPr>
          <p:cNvPr id="416" name="Google Shape;416;p3"/>
          <p:cNvSpPr txBox="1"/>
          <p:nvPr/>
        </p:nvSpPr>
        <p:spPr>
          <a:xfrm>
            <a:off x="5943600" y="2466422"/>
            <a:ext cx="5439551" cy="54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How ODPs Support a Patient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Before surgery:</a:t>
            </a: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 Equipment and safety checks, patient reassurance, preparation.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During surgery:</a:t>
            </a: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 Supporting anaesthesia and surgery, monitoring patient safety.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After surgery:</a:t>
            </a: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 Recovery care, monitoring, and effective handover. </a:t>
            </a:r>
            <a:endParaRPr sz="5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Routes into Operating Department Practice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• BSc (Hons) Operating Department Practice via UCAS </a:t>
            </a: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• Degree Apprenticeship (earn while you learn) </a:t>
            </a: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Salary and Career Progression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Newly qualified ODPs usually start at NHS Band 5. With experience, ODPs can progress into advanced clinical practice, education, leadership, research, and specialist roles.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• Explore NHS Careers: Operating Department Practitioner</a:t>
            </a: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• Attend open days or taster sessions</a:t>
            </a:r>
            <a:endParaRPr sz="1400" b="0" i="0" u="none" strike="noStrike" cap="none">
              <a:solidFill>
                <a:srgbClr val="0909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90909"/>
                </a:solidFill>
                <a:latin typeface="Arial"/>
                <a:ea typeface="Arial"/>
                <a:cs typeface="Arial"/>
                <a:sym typeface="Arial"/>
              </a:rPr>
              <a:t>• Speak to careers advisers or university representatives</a:t>
            </a:r>
            <a:endParaRPr/>
          </a:p>
        </p:txBody>
      </p:sp>
      <p:pic>
        <p:nvPicPr>
          <p:cNvPr id="418" name="Google Shape;4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5694" y="271554"/>
            <a:ext cx="2350160" cy="2332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GB" dirty="0"/>
              <a:t>Reflective Tool for Webinar</a:t>
            </a:r>
            <a:endParaRPr dirty="0"/>
          </a:p>
        </p:txBody>
      </p:sp>
      <p:sp>
        <p:nvSpPr>
          <p:cNvPr id="424" name="Google Shape;424;p4"/>
          <p:cNvSpPr txBox="1">
            <a:spLocks noGrp="1"/>
          </p:cNvSpPr>
          <p:nvPr>
            <p:ph type="body" idx="1"/>
          </p:nvPr>
        </p:nvSpPr>
        <p:spPr>
          <a:xfrm>
            <a:off x="184030" y="1381070"/>
            <a:ext cx="8688833" cy="54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300"/>
              <a:buNone/>
            </a:pPr>
            <a:r>
              <a:rPr lang="en-US" sz="1300" b="1" dirty="0">
                <a:solidFill>
                  <a:srgbClr val="090909"/>
                </a:solidFill>
              </a:rPr>
              <a:t>Using This Session in Applications/Personal Statement: ABC Reflection</a:t>
            </a:r>
            <a:endParaRPr sz="1300" dirty="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</a:pPr>
            <a:endParaRPr sz="1300" b="1" dirty="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300"/>
              <a:buNone/>
            </a:pPr>
            <a:r>
              <a:rPr lang="en-US" sz="1300" dirty="0">
                <a:solidFill>
                  <a:srgbClr val="090909"/>
                </a:solidFill>
              </a:rPr>
              <a:t>Taster sessions such as this, provide opportunities to explore different areas of interest and knowledge, allowing participants to explore future possibilities.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</a:pPr>
            <a:endParaRPr sz="1300" dirty="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300"/>
              <a:buNone/>
            </a:pPr>
            <a:r>
              <a:rPr lang="en-US" sz="1300" dirty="0">
                <a:solidFill>
                  <a:srgbClr val="090909"/>
                </a:solidFill>
              </a:rPr>
              <a:t>Having attended a session and if wishing to use for evidence to demonstrate interest in a particular field, it is useful to consider reflective tools to break down the experience and then using this to </a:t>
            </a:r>
            <a:r>
              <a:rPr lang="en-US" sz="1300" dirty="0" err="1">
                <a:solidFill>
                  <a:srgbClr val="090909"/>
                </a:solidFill>
              </a:rPr>
              <a:t>summarise</a:t>
            </a:r>
            <a:r>
              <a:rPr lang="en-US" sz="1300" dirty="0">
                <a:solidFill>
                  <a:srgbClr val="090909"/>
                </a:solidFill>
              </a:rPr>
              <a:t> in your own words to use within applications or personal statements (such as that required for university applications).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</a:pPr>
            <a:endParaRPr sz="1300" dirty="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300"/>
              <a:buNone/>
            </a:pPr>
            <a:r>
              <a:rPr lang="en-US" sz="1300" dirty="0">
                <a:solidFill>
                  <a:srgbClr val="090909"/>
                </a:solidFill>
              </a:rPr>
              <a:t>The table below can be used as a template for this.</a:t>
            </a:r>
            <a:endParaRPr sz="1300" dirty="0">
              <a:solidFill>
                <a:srgbClr val="09090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</a:pPr>
            <a:endParaRPr sz="1300" dirty="0">
              <a:solidFill>
                <a:srgbClr val="090909"/>
              </a:solidFill>
            </a:endParaRPr>
          </a:p>
        </p:txBody>
      </p:sp>
      <p:sp>
        <p:nvSpPr>
          <p:cNvPr id="425" name="Google Shape;425;p4"/>
          <p:cNvSpPr/>
          <p:nvPr/>
        </p:nvSpPr>
        <p:spPr>
          <a:xfrm>
            <a:off x="184664" y="382565"/>
            <a:ext cx="5911336" cy="463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700"/>
              <a:buFont typeface="Play"/>
              <a:buNone/>
            </a:pPr>
            <a:r>
              <a:rPr lang="en-US" sz="1700" b="1" i="0" u="none" strike="noStrike" cap="none" dirty="0">
                <a:solidFill>
                  <a:srgbClr val="0070C0"/>
                </a:solidFill>
                <a:highlight>
                  <a:srgbClr val="FFFFFF"/>
                </a:highlight>
                <a:latin typeface="Play"/>
                <a:ea typeface="Play"/>
                <a:cs typeface="Play"/>
                <a:sym typeface="Play"/>
              </a:rPr>
              <a:t>Inside the Operating Theatre: Before, During and After Surgery – Ensuring Compassionate, Safe and Dignified Treatment and Care with Kris Birney and Christina Doyle from ODP SURGE</a:t>
            </a:r>
            <a:endParaRPr dirty="0"/>
          </a:p>
        </p:txBody>
      </p:sp>
      <p:pic>
        <p:nvPicPr>
          <p:cNvPr id="426" name="Google Shape;426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5694" y="271554"/>
            <a:ext cx="2350160" cy="23323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7" name="Google Shape;427;p4"/>
          <p:cNvGraphicFramePr/>
          <p:nvPr/>
        </p:nvGraphicFramePr>
        <p:xfrm>
          <a:off x="444548" y="3626603"/>
          <a:ext cx="8168625" cy="2956590"/>
        </p:xfrm>
        <a:graphic>
          <a:graphicData uri="http://schemas.openxmlformats.org/drawingml/2006/table">
            <a:tbl>
              <a:tblPr>
                <a:noFill/>
                <a:tableStyleId>{ED859ED4-2139-4EA1-A134-A273EC0F5E96}</a:tableStyleId>
              </a:tblPr>
              <a:tblGrid>
                <a:gridCol w="330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0070C0"/>
                          </a:solidFill>
                        </a:rPr>
                        <a:t>ACTIVITY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What was the session about?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Who delivered the session?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/>
                        <a:t>        (give names/details)</a:t>
                      </a:r>
                      <a:endParaRPr sz="1400"/>
                    </a:p>
                  </a:txBody>
                  <a:tcPr marL="91450" marR="91450" marT="45725" marB="45725">
                    <a:solidFill>
                      <a:srgbClr val="E4F2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BENEFIT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What knowledge did you gain?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What specifically interested you?</a:t>
                      </a:r>
                      <a:endParaRPr sz="1400"/>
                    </a:p>
                  </a:txBody>
                  <a:tcPr marL="91450" marR="91450" marT="45725" marB="45725">
                    <a:solidFill>
                      <a:srgbClr val="E4F2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COURSE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How will the knowledge gained help towards the course?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en-US" sz="1400"/>
                        <a:t>What areas are you looking forward to finding out more about?</a:t>
                      </a:r>
                      <a:endParaRPr sz="1400"/>
                    </a:p>
                  </a:txBody>
                  <a:tcPr marL="91450" marR="91450" marT="45725" marB="45725">
                    <a:solidFill>
                      <a:srgbClr val="E4F2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"/>
          <p:cNvSpPr txBox="1">
            <a:spLocks noGrp="1"/>
          </p:cNvSpPr>
          <p:nvPr>
            <p:ph type="ctrTitle"/>
          </p:nvPr>
        </p:nvSpPr>
        <p:spPr>
          <a:xfrm>
            <a:off x="457200" y="457200"/>
            <a:ext cx="6498058" cy="3739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</a:pPr>
            <a:r>
              <a:rPr lang="en-US" sz="3700" dirty="0"/>
              <a:t>More information</a:t>
            </a:r>
            <a:endParaRPr dirty="0"/>
          </a:p>
        </p:txBody>
      </p:sp>
      <p:sp>
        <p:nvSpPr>
          <p:cNvPr id="434" name="Google Shape;434;p5"/>
          <p:cNvSpPr/>
          <p:nvPr/>
        </p:nvSpPr>
        <p:spPr>
          <a:xfrm>
            <a:off x="1934193" y="950403"/>
            <a:ext cx="9809974" cy="5914670"/>
          </a:xfrm>
          <a:prstGeom prst="roundRect">
            <a:avLst>
              <a:gd name="adj" fmla="val 16667"/>
            </a:avLst>
          </a:prstGeom>
          <a:solidFill>
            <a:srgbClr val="0086AC"/>
          </a:solidFill>
          <a:ln w="12700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0950" tIns="30475" rIns="60950" bIns="3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NHS Careers website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Operating department practitioner | Health Careers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Careers Service</a:t>
            </a:r>
            <a:endParaRPr dirty="0"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en-US" sz="1800" b="0" i="0" u="sng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https://nationalcareers.service.gov.uk/job-profiles/operating-department-practitioner</a:t>
            </a:r>
            <a:endParaRPr sz="1800" b="0" i="0" u="sng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College of Operating Department Practitioners</a:t>
            </a:r>
            <a:endParaRPr dirty="0"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 of Operating Department Practitioners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Interactive resource to look inside an Operating Theatre (shared with kind permission of the Health e-learning and Media team at University of Nottingham, </a:t>
            </a:r>
            <a:r>
              <a:rPr lang="en-US" sz="1800" b="0" i="0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helm@nottingham.ac.uk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285750" marR="0" lvl="0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Operating Theatre Orientation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ODP SURGE project</a:t>
            </a:r>
            <a:endParaRPr dirty="0"/>
          </a:p>
          <a:p>
            <a:pPr marL="285750" marR="0" lvl="0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kris.birney@canterbury.ac.uk / christina.doyle@canterbury.ac.uk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newsletter accessed by scanning QR code</a:t>
            </a:r>
            <a:endParaRPr dirty="0"/>
          </a:p>
          <a:p>
            <a:pPr marL="3429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5" name="Google Shape;435;p5" descr="QR code linking to more information about the ODP SURGE project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5035" y="5189099"/>
            <a:ext cx="1425438" cy="148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" descr="Image of Social Media Platforms that have FutureODP account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78838" y="23422"/>
            <a:ext cx="2686050" cy="9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vel">
  <a:themeElements>
    <a:clrScheme name="Bevel">
      <a:dk1>
        <a:srgbClr val="090909"/>
      </a:dk1>
      <a:lt1>
        <a:srgbClr val="FFFFFF"/>
      </a:lt1>
      <a:dk2>
        <a:srgbClr val="1D1D1D"/>
      </a:dk2>
      <a:lt2>
        <a:srgbClr val="F1F2F3"/>
      </a:lt2>
      <a:accent1>
        <a:srgbClr val="2A38D5"/>
      </a:accent1>
      <a:accent2>
        <a:srgbClr val="F15928"/>
      </a:accent2>
      <a:accent3>
        <a:srgbClr val="00B4E6"/>
      </a:accent3>
      <a:accent4>
        <a:srgbClr val="0372FF"/>
      </a:accent4>
      <a:accent5>
        <a:srgbClr val="9196F3"/>
      </a:accent5>
      <a:accent6>
        <a:srgbClr val="90A0AD"/>
      </a:accent6>
      <a:hlink>
        <a:srgbClr val="F15928"/>
      </a:hlink>
      <a:folHlink>
        <a:srgbClr val="00B4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</Words>
  <Application>Microsoft Macintosh PowerPoint</Application>
  <PresentationFormat>Widescreen</PresentationFormat>
  <Paragraphs>79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Play</vt:lpstr>
      <vt:lpstr>Arial</vt:lpstr>
      <vt:lpstr>Bevel</vt:lpstr>
      <vt:lpstr>Cover page for Supportive Resources</vt:lpstr>
      <vt:lpstr>Learning Outcomes</vt:lpstr>
      <vt:lpstr>Overview of Webinar</vt:lpstr>
      <vt:lpstr>Reflective Tool for Webinar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CD951@canterbury.ac.uk</dc:creator>
  <cp:lastModifiedBy>Elizabeth MacCabe</cp:lastModifiedBy>
  <cp:revision>2</cp:revision>
  <dcterms:modified xsi:type="dcterms:W3CDTF">2026-09-14T14:59:07Z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0x0101000ADCA5AE33400642B4671A65AE9E8859</vt:lpwstr>
  </property>
  <property fmtid="{D5CDD505-2E9C-101B-9397-08002B2CF9AE}" pid="3" name="MediaServiceImageTags">
    <vt:lpwstr/>
  </property>
</Properties>
</file>